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7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 snapToGrid="0">
      <p:cViewPr varScale="1">
        <p:scale>
          <a:sx n="76" d="100"/>
          <a:sy n="76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1C8DA-4A0E-2BA6-0444-2E78AFF16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8A90A9-6CA2-D4F5-CB13-982149411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13D084-DBEC-0442-1075-5F53999F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F38810-AAFF-865E-E2C4-0DF11041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35788F-EEFD-62F8-FC64-1375A42A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9F5D6-F01D-C5B7-D319-F8CED00D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F5C93C-CC8B-B54C-2BCE-DFD05FEB3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9ED1C2-2BD2-7FE4-ECED-C32007AB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231C3-A030-46FE-32B3-45FF1B04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94B13E-818D-8CA4-BE52-D7AD3A1F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5D76A8-9947-AB9B-6256-AED0816AC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A094CB-1174-ECE3-1D42-3F37C08FB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369ADC-13CA-79DC-DB67-27535117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6E8D9-944A-70E4-2B44-F3B29C8E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6FB43-0E5F-7506-799C-FF4A846A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2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CB399-225D-2DA6-0430-42B0D70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6E545B-510B-E03F-83C7-707332CFE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CC624D-AB0C-7677-E366-620D5938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6D0E01-B6AE-4A48-94AD-FC70A962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F9B932-0472-953F-A27B-B569A8B5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232C1-1431-8132-2ED6-F99E013A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8C73B3-E1C6-A4D4-5E9C-0D6CACBA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27FED3-DAAB-C019-3A2D-64F63F54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1F4906-74CA-E22F-3DA0-F436CA6F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A6A28-ECFF-3964-1D4C-8C04B031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6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A9A5C-D029-7EAC-79EF-1263001E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A58B9-3AAC-DEB4-16BA-DCAA12936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EA4D09-9679-5D7D-41B5-A1B48F87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C9799E-839F-28B5-433F-83CCD350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F55539-4358-4DB6-2D88-11CF0258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B02E29-80C7-84C7-0ED5-834595B4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E0DBC-50A0-CAC8-0D22-FF1B47BF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5920A8-E718-B5AC-3273-41C7864F1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4257C5-0C53-CF64-6897-FEE218B69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1199DE-414D-CCFB-D624-723C47BD9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69B624-4CFA-B1AF-0039-D05AD917B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FCCFEA-B6D9-45EC-CF50-B08C79A7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7A0067-75F8-AD9A-A456-CCB23083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C756166-5FA8-E8B3-9D82-5006AF2B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3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31AD0-0418-94AA-C942-112B3B1B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FEE12F-42F0-3E92-405E-A1AA4642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611D68-70E9-A454-2574-C39E1B7A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DEC016-7CAD-9497-45C8-988DCF63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2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E9F347-65DB-66C7-928E-474DDE35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9C3317-8288-059C-5813-51A15122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9F7693-3236-D9D9-E848-5382413C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7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000EA-82BF-88E0-75CB-F97D9E85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05E78-9A84-96C1-5A8B-6D945D938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C343-F216-1F01-9517-F7E7A74A9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5DEEA8-2063-C4AD-A523-4C1B1529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218E87-6F13-BD7B-82BA-B7B968DF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AEE326-B097-D075-2EA1-1DC31DF9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B4E05-E8FC-AA18-A4BF-320D4E60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25465F-5891-9580-EA49-37FBC62DD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73A89A-7358-C8A5-123F-BCC8217C3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1E53DC-EF5D-D01F-83B6-3B5A5DD0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D078FD-AE9B-53DA-9817-060AD62B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3DDACF-2280-B05A-2694-7857F3B1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ED8BE9-F4EC-0685-064E-F9624A4B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BEB234-27C6-3DEF-EC5F-1FB2CD92B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2531-0D33-920C-878A-08164AA3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7F9C9-D921-CA49-81E3-73DCCDE4C9A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05D8B6-5372-47F3-6518-3630D8F28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6194F6-B32E-3521-03EF-45873438E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B2DA0-8E28-AC4F-A06C-DB77A0ECA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7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3C2E780-C337-4614-2271-003B59DDF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6680200" cy="6680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A901E6-6969-023F-7C84-2C13BF1CB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09171"/>
            <a:ext cx="6680200" cy="2387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Bootcamp </a:t>
            </a:r>
            <a:br>
              <a:rPr lang="en-US" b="1" dirty="0"/>
            </a:br>
            <a:r>
              <a:rPr lang="en-US" b="1" dirty="0"/>
              <a:t>2023 Summary</a:t>
            </a:r>
          </a:p>
        </p:txBody>
      </p:sp>
      <p:pic>
        <p:nvPicPr>
          <p:cNvPr id="4098" name="Picture 2" descr="ReTune | Collaborative Research Centre TRR 295">
            <a:extLst>
              <a:ext uri="{FF2B5EF4-FFF2-40B4-BE49-F238E27FC236}">
                <a16:creationId xmlns:a16="http://schemas.microsoft.com/office/drawing/2014/main" id="{9E5519CB-7229-C788-7A18-F2906086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43" y="1091671"/>
            <a:ext cx="2104989" cy="8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3F420A1-A5BC-7203-2420-933445198E03}"/>
              </a:ext>
            </a:extLst>
          </p:cNvPr>
          <p:cNvSpPr txBox="1">
            <a:spLocks/>
          </p:cNvSpPr>
          <p:nvPr/>
        </p:nvSpPr>
        <p:spPr>
          <a:xfrm>
            <a:off x="6096000" y="3635904"/>
            <a:ext cx="66802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MANY THANKS TO</a:t>
            </a:r>
          </a:p>
          <a:p>
            <a:br>
              <a:rPr lang="en-US" sz="2400" dirty="0"/>
            </a:br>
            <a:r>
              <a:rPr lang="en-US" sz="2400" dirty="0"/>
              <a:t>Nick Del Grosso </a:t>
            </a:r>
          </a:p>
          <a:p>
            <a:r>
              <a:rPr lang="en-US" sz="2400" dirty="0"/>
              <a:t>Mohammad </a:t>
            </a:r>
            <a:r>
              <a:rPr lang="en-US" sz="2400" dirty="0" err="1"/>
              <a:t>Bashiri</a:t>
            </a:r>
            <a:endParaRPr lang="en-US" sz="2400" dirty="0"/>
          </a:p>
          <a:p>
            <a:r>
              <a:rPr lang="en-US" sz="2400" dirty="0"/>
              <a:t>Sangeetha Nandakumar</a:t>
            </a:r>
          </a:p>
        </p:txBody>
      </p:sp>
    </p:spTree>
    <p:extLst>
      <p:ext uri="{BB962C8B-B14F-4D97-AF65-F5344CB8AC3E}">
        <p14:creationId xmlns:p14="http://schemas.microsoft.com/office/powerpoint/2010/main" val="2843837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(the prettiest graphs ;) 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B69E6E8-9275-197E-9EE1-1E7D28545608}"/>
              </a:ext>
            </a:extLst>
          </p:cNvPr>
          <p:cNvSpPr txBox="1">
            <a:spLocks/>
          </p:cNvSpPr>
          <p:nvPr/>
        </p:nvSpPr>
        <p:spPr>
          <a:xfrm>
            <a:off x="7501467" y="2925776"/>
            <a:ext cx="4368801" cy="1730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Wavelet transformation</a:t>
            </a:r>
          </a:p>
          <a:p>
            <a:pPr algn="ctr"/>
            <a:r>
              <a:rPr lang="en-US" sz="3200" dirty="0"/>
              <a:t>(component visualization)</a:t>
            </a:r>
          </a:p>
        </p:txBody>
      </p:sp>
      <p:pic>
        <p:nvPicPr>
          <p:cNvPr id="6" name="Content Placeholder 4" descr="A green and blue color&#10;&#10;Description automatically generated">
            <a:extLst>
              <a:ext uri="{FF2B5EF4-FFF2-40B4-BE49-F238E27FC236}">
                <a16:creationId xmlns:a16="http://schemas.microsoft.com/office/drawing/2014/main" id="{1EE03952-2FB7-A57A-8D85-E2A883C9B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49" y="985319"/>
            <a:ext cx="4974167" cy="970795"/>
          </a:xfrm>
        </p:spPr>
      </p:pic>
      <p:pic>
        <p:nvPicPr>
          <p:cNvPr id="7" name="Picture 6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EADF5DCC-C975-F343-9DF5-AB926F90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3" y="2159646"/>
            <a:ext cx="6324600" cy="39334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E6D6B05-DC44-D3FA-FB68-9824E8DB7551}"/>
              </a:ext>
            </a:extLst>
          </p:cNvPr>
          <p:cNvSpPr txBox="1"/>
          <p:nvPr/>
        </p:nvSpPr>
        <p:spPr>
          <a:xfrm>
            <a:off x="7473951" y="542868"/>
            <a:ext cx="4523315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waveforms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dset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.sel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waveform_component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waveform_w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to_dataframe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reset_index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ds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plot_width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800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plot_height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agg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line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waveforms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sample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waveform_w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agg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ds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tf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shade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agg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cmap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matplotlib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.colormaps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viridis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tf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set_background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840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(the prettiest graphs ;) 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B69E6E8-9275-197E-9EE1-1E7D28545608}"/>
              </a:ext>
            </a:extLst>
          </p:cNvPr>
          <p:cNvSpPr txBox="1">
            <a:spLocks/>
          </p:cNvSpPr>
          <p:nvPr/>
        </p:nvSpPr>
        <p:spPr>
          <a:xfrm>
            <a:off x="6688667" y="2925776"/>
            <a:ext cx="5181601" cy="1730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Heatmap of connectivity matrix between all brain regions </a:t>
            </a:r>
          </a:p>
        </p:txBody>
      </p:sp>
      <p:pic>
        <p:nvPicPr>
          <p:cNvPr id="8" name="Content Placeholder 4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485E2AFC-0120-CEF2-B682-FBE83A0A2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937"/>
          <a:stretch/>
        </p:blipFill>
        <p:spPr>
          <a:xfrm>
            <a:off x="321732" y="1117596"/>
            <a:ext cx="6308503" cy="5436455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F20D945-7314-8434-0D3A-CEEFA5DD1965}"/>
              </a:ext>
            </a:extLst>
          </p:cNvPr>
          <p:cNvSpPr txBox="1"/>
          <p:nvPr/>
        </p:nvSpPr>
        <p:spPr>
          <a:xfrm>
            <a:off x="6985001" y="1117596"/>
            <a:ext cx="4885267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s-ES" sz="14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s-E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es-ES" sz="14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heatmap</a:t>
            </a:r>
            <a:r>
              <a:rPr lang="es-E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s-E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labels</a:t>
            </a:r>
            <a:endParaRPr lang="es-E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sns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heatmap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conn_mat_trial</a:t>
            </a:r>
            <a:r>
              <a:rPr lang="es-E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.mean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axis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annot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cmap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viridis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xticklabels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labels_list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yticklabels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labels_list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s-E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9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We had fun exploring the data!</a:t>
            </a:r>
          </a:p>
        </p:txBody>
      </p:sp>
      <p:pic>
        <p:nvPicPr>
          <p:cNvPr id="6" name="Content Placeholder 6" descr="A graph showing a line of blue and white&#10;&#10;Description automatically generated">
            <a:extLst>
              <a:ext uri="{FF2B5EF4-FFF2-40B4-BE49-F238E27FC236}">
                <a16:creationId xmlns:a16="http://schemas.microsoft.com/office/drawing/2014/main" id="{775ECCB5-CB7C-24A4-735C-76F0DBA5F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34" y="1080558"/>
            <a:ext cx="4461735" cy="3135842"/>
          </a:xfrm>
        </p:spPr>
      </p:pic>
      <p:pic>
        <p:nvPicPr>
          <p:cNvPr id="7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BE7EEA19-AB2C-36F9-5FC1-474C5548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36" y="1777260"/>
            <a:ext cx="4795799" cy="4000182"/>
          </a:xfrm>
          <a:prstGeom prst="rect">
            <a:avLst/>
          </a:prstGeom>
        </p:spPr>
      </p:pic>
      <p:pic>
        <p:nvPicPr>
          <p:cNvPr id="9" name="Picture 3" descr="A group of blue dots&#10;&#10;Description automatically generated">
            <a:extLst>
              <a:ext uri="{FF2B5EF4-FFF2-40B4-BE49-F238E27FC236}">
                <a16:creationId xmlns:a16="http://schemas.microsoft.com/office/drawing/2014/main" id="{9A24938E-00C9-584A-EB81-8E84E302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514" y="542868"/>
            <a:ext cx="5016500" cy="4711700"/>
          </a:xfrm>
          <a:prstGeom prst="rect">
            <a:avLst/>
          </a:prstGeom>
        </p:spPr>
      </p:pic>
      <p:pic>
        <p:nvPicPr>
          <p:cNvPr id="10" name="Content Placeholder 5" descr="A graph of a brain&#10;&#10;Description automatically generated">
            <a:extLst>
              <a:ext uri="{FF2B5EF4-FFF2-40B4-BE49-F238E27FC236}">
                <a16:creationId xmlns:a16="http://schemas.microsoft.com/office/drawing/2014/main" id="{03D3B503-F5EF-21CC-3EED-18336372C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67" y="3003507"/>
            <a:ext cx="4671123" cy="3470637"/>
          </a:xfrm>
          <a:prstGeom prst="rect">
            <a:avLst/>
          </a:prstGeom>
        </p:spPr>
      </p:pic>
      <p:pic>
        <p:nvPicPr>
          <p:cNvPr id="11" name="Content Placeholder 4" descr="A graph of a number of small black dots&#10;&#10;Description automatically generated with medium confidence">
            <a:extLst>
              <a:ext uri="{FF2B5EF4-FFF2-40B4-BE49-F238E27FC236}">
                <a16:creationId xmlns:a16="http://schemas.microsoft.com/office/drawing/2014/main" id="{597FA099-F3DB-7BBD-3384-903A7DCCD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259" y="1080558"/>
            <a:ext cx="4622641" cy="3254640"/>
          </a:xfrm>
          <a:prstGeom prst="rect">
            <a:avLst/>
          </a:prstGeom>
        </p:spPr>
      </p:pic>
      <p:pic>
        <p:nvPicPr>
          <p:cNvPr id="12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A7A26A8-5735-CDB4-5B31-DA3E53B7F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679" y="3192460"/>
            <a:ext cx="3991655" cy="3057581"/>
          </a:xfrm>
          <a:prstGeom prst="rect">
            <a:avLst/>
          </a:prstGeom>
        </p:spPr>
      </p:pic>
      <p:pic>
        <p:nvPicPr>
          <p:cNvPr id="13" name="Content Placeholder 4" descr="A graph of a reward&#10;&#10;Description automatically generated">
            <a:extLst>
              <a:ext uri="{FF2B5EF4-FFF2-40B4-BE49-F238E27FC236}">
                <a16:creationId xmlns:a16="http://schemas.microsoft.com/office/drawing/2014/main" id="{82141517-EEEF-1335-91E1-5B5419D2E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665" y="1100862"/>
            <a:ext cx="4344306" cy="3470636"/>
          </a:xfrm>
          <a:prstGeom prst="rect">
            <a:avLst/>
          </a:prstGeom>
        </p:spPr>
      </p:pic>
      <p:pic>
        <p:nvPicPr>
          <p:cNvPr id="14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1A5B16B2-A2BD-593D-624F-9A6D702B4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8419" y="2281950"/>
            <a:ext cx="5552174" cy="4033182"/>
          </a:xfrm>
          <a:prstGeom prst="rect">
            <a:avLst/>
          </a:prstGeom>
        </p:spPr>
      </p:pic>
      <p:pic>
        <p:nvPicPr>
          <p:cNvPr id="15" name="Content Placeholder 4" descr="A graph of red and blue bars&#10;&#10;Description automatically generated">
            <a:extLst>
              <a:ext uri="{FF2B5EF4-FFF2-40B4-BE49-F238E27FC236}">
                <a16:creationId xmlns:a16="http://schemas.microsoft.com/office/drawing/2014/main" id="{CAE89E2E-0A2B-B0FD-A24F-930B6E8FE6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732" y="2911858"/>
            <a:ext cx="4919008" cy="33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049930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did we do?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E083E-7F35-ADC1-312E-DF7CFF466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7" b="38893"/>
          <a:stretch/>
        </p:blipFill>
        <p:spPr bwMode="auto">
          <a:xfrm>
            <a:off x="229572" y="2422647"/>
            <a:ext cx="6714065" cy="429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D852432-C750-45E8-1D55-0DA37122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62" y="145481"/>
            <a:ext cx="6714066" cy="228673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99B5B6E-8AC4-BE90-234B-B76BEFBFF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60279" r="24747" b="-115"/>
          <a:stretch/>
        </p:blipFill>
        <p:spPr bwMode="auto">
          <a:xfrm>
            <a:off x="6993464" y="3973716"/>
            <a:ext cx="4775204" cy="207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5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into our dataset: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8A8326-B9C5-CDFB-1062-7040C1A3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1732881"/>
            <a:ext cx="5679140" cy="4439770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88A96DE-AE0A-0218-C285-5711016F3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1"/>
          <a:stretch/>
        </p:blipFill>
        <p:spPr>
          <a:xfrm>
            <a:off x="6036585" y="1732881"/>
            <a:ext cx="5960681" cy="393177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3669D13-8787-B12F-FB4E-AE7D6E59FDBE}"/>
              </a:ext>
            </a:extLst>
          </p:cNvPr>
          <p:cNvSpPr txBox="1">
            <a:spLocks/>
          </p:cNvSpPr>
          <p:nvPr/>
        </p:nvSpPr>
        <p:spPr>
          <a:xfrm>
            <a:off x="6036585" y="5872176"/>
            <a:ext cx="11142611" cy="47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10 mice &amp; 31 different variables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39EDD6-23D3-62A9-D44C-FF7D7FCE1A59}"/>
              </a:ext>
            </a:extLst>
          </p:cNvPr>
          <p:cNvSpPr txBox="1"/>
          <p:nvPr/>
        </p:nvSpPr>
        <p:spPr>
          <a:xfrm>
            <a:off x="202724" y="947884"/>
            <a:ext cx="109732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xr</a:t>
            </a:r>
            <a:r>
              <a:rPr lang="es-E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"/data/steinmetz_2017-11-01_Forssmann.nc"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594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A peek into our dataset: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8A8326-B9C5-CDFB-1062-7040C1A3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1732881"/>
            <a:ext cx="5679140" cy="4439770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88A96DE-AE0A-0218-C285-5711016F3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1"/>
          <a:stretch/>
        </p:blipFill>
        <p:spPr>
          <a:xfrm>
            <a:off x="6036585" y="1732881"/>
            <a:ext cx="5960681" cy="393177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3669D13-8787-B12F-FB4E-AE7D6E59FDBE}"/>
              </a:ext>
            </a:extLst>
          </p:cNvPr>
          <p:cNvSpPr txBox="1">
            <a:spLocks/>
          </p:cNvSpPr>
          <p:nvPr/>
        </p:nvSpPr>
        <p:spPr>
          <a:xfrm>
            <a:off x="6036585" y="5872176"/>
            <a:ext cx="11142611" cy="477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10 mice &amp; 31 different variables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39EDD6-23D3-62A9-D44C-FF7D7FCE1A59}"/>
              </a:ext>
            </a:extLst>
          </p:cNvPr>
          <p:cNvSpPr txBox="1"/>
          <p:nvPr/>
        </p:nvSpPr>
        <p:spPr>
          <a:xfrm>
            <a:off x="202724" y="947884"/>
            <a:ext cx="109732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xr</a:t>
            </a:r>
            <a:r>
              <a:rPr lang="es-E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"/data/steinmetz_2017-11-01_Forssmann.nc"</a:t>
            </a:r>
            <a:r>
              <a:rPr lang="es-E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5" name="Imagen 4" descr="Un libro abierto&#10;&#10;Descripción generada automáticamente con confianza baja">
            <a:extLst>
              <a:ext uri="{FF2B5EF4-FFF2-40B4-BE49-F238E27FC236}">
                <a16:creationId xmlns:a16="http://schemas.microsoft.com/office/drawing/2014/main" id="{0DC36339-3041-17AC-643F-F9CD14C7E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9" t="9289" r="8333" b="5078"/>
          <a:stretch/>
        </p:blipFill>
        <p:spPr>
          <a:xfrm>
            <a:off x="2861733" y="341888"/>
            <a:ext cx="4216400" cy="5568228"/>
          </a:xfrm>
          <a:prstGeom prst="rect">
            <a:avLst/>
          </a:prstGeom>
          <a:ln w="85725">
            <a:solidFill>
              <a:srgbClr val="FF0000"/>
            </a:solidFill>
          </a:ln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7F90AF8-9EB1-8D71-D2CC-315F962716C4}"/>
              </a:ext>
            </a:extLst>
          </p:cNvPr>
          <p:cNvSpPr/>
          <p:nvPr/>
        </p:nvSpPr>
        <p:spPr>
          <a:xfrm>
            <a:off x="8778201" y="684971"/>
            <a:ext cx="1104132" cy="1016754"/>
          </a:xfrm>
          <a:custGeom>
            <a:avLst/>
            <a:gdLst>
              <a:gd name="connsiteX0" fmla="*/ 0 w 1104132"/>
              <a:gd name="connsiteY0" fmla="*/ 508377 h 1016754"/>
              <a:gd name="connsiteX1" fmla="*/ 552066 w 1104132"/>
              <a:gd name="connsiteY1" fmla="*/ 0 h 1016754"/>
              <a:gd name="connsiteX2" fmla="*/ 1104132 w 1104132"/>
              <a:gd name="connsiteY2" fmla="*/ 508377 h 1016754"/>
              <a:gd name="connsiteX3" fmla="*/ 552066 w 1104132"/>
              <a:gd name="connsiteY3" fmla="*/ 1016754 h 1016754"/>
              <a:gd name="connsiteX4" fmla="*/ 0 w 1104132"/>
              <a:gd name="connsiteY4" fmla="*/ 508377 h 101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32" h="1016754" extrusionOk="0">
                <a:moveTo>
                  <a:pt x="0" y="508377"/>
                </a:moveTo>
                <a:cubicBezTo>
                  <a:pt x="-10424" y="221178"/>
                  <a:pt x="237921" y="3471"/>
                  <a:pt x="552066" y="0"/>
                </a:cubicBezTo>
                <a:cubicBezTo>
                  <a:pt x="918391" y="12932"/>
                  <a:pt x="1053517" y="229217"/>
                  <a:pt x="1104132" y="508377"/>
                </a:cubicBezTo>
                <a:cubicBezTo>
                  <a:pt x="1082852" y="809927"/>
                  <a:pt x="852326" y="1042391"/>
                  <a:pt x="552066" y="1016754"/>
                </a:cubicBezTo>
                <a:cubicBezTo>
                  <a:pt x="233530" y="1009293"/>
                  <a:pt x="40178" y="808344"/>
                  <a:pt x="0" y="508377"/>
                </a:cubicBezTo>
                <a:close/>
              </a:path>
            </a:pathLst>
          </a:custGeom>
          <a:noFill/>
          <a:ln w="793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1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did we explore the data? </a:t>
            </a:r>
          </a:p>
        </p:txBody>
      </p:sp>
      <p:pic>
        <p:nvPicPr>
          <p:cNvPr id="3" name="Imagen 2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6C4CC5FF-6969-117D-87C9-9A55AA2A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180540"/>
            <a:ext cx="4030133" cy="5373511"/>
          </a:xfrm>
          <a:prstGeom prst="rect">
            <a:avLst/>
          </a:prstGeom>
        </p:spPr>
      </p:pic>
      <p:pic>
        <p:nvPicPr>
          <p:cNvPr id="5122" name="Picture 2" descr="Visual Studio Code – September 2023 (version 1.83) (new version) – Gerardo  Rentería Blog">
            <a:extLst>
              <a:ext uri="{FF2B5EF4-FFF2-40B4-BE49-F238E27FC236}">
                <a16:creationId xmlns:a16="http://schemas.microsoft.com/office/drawing/2014/main" id="{BD07CD24-55A0-C665-8DD1-1E1CA7D36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34" y="1239807"/>
            <a:ext cx="2520127" cy="13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GitHub? — Pythia Foundations">
            <a:extLst>
              <a:ext uri="{FF2B5EF4-FFF2-40B4-BE49-F238E27FC236}">
                <a16:creationId xmlns:a16="http://schemas.microsoft.com/office/drawing/2014/main" id="{1572D88C-6742-1F3C-7B96-B9D99290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44" y="4908361"/>
            <a:ext cx="2520112" cy="141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oject Jupyter - Wikipedia">
            <a:extLst>
              <a:ext uri="{FF2B5EF4-FFF2-40B4-BE49-F238E27FC236}">
                <a16:creationId xmlns:a16="http://schemas.microsoft.com/office/drawing/2014/main" id="{986DA11B-FBA6-396C-40C3-FADBC23F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57" y="2885980"/>
            <a:ext cx="145288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7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did we explore the data? </a:t>
            </a:r>
          </a:p>
        </p:txBody>
      </p:sp>
      <p:pic>
        <p:nvPicPr>
          <p:cNvPr id="3" name="Imagen 2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6C4CC5FF-6969-117D-87C9-9A55AA2A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180540"/>
            <a:ext cx="4030133" cy="5373511"/>
          </a:xfrm>
          <a:prstGeom prst="rect">
            <a:avLst/>
          </a:prstGeom>
        </p:spPr>
      </p:pic>
      <p:pic>
        <p:nvPicPr>
          <p:cNvPr id="5122" name="Picture 2" descr="Visual Studio Code – September 2023 (version 1.83) (new version) – Gerardo  Rentería Blog">
            <a:extLst>
              <a:ext uri="{FF2B5EF4-FFF2-40B4-BE49-F238E27FC236}">
                <a16:creationId xmlns:a16="http://schemas.microsoft.com/office/drawing/2014/main" id="{BD07CD24-55A0-C665-8DD1-1E1CA7D36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34" y="1239807"/>
            <a:ext cx="2520127" cy="13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GitHub? — Pythia Foundations">
            <a:extLst>
              <a:ext uri="{FF2B5EF4-FFF2-40B4-BE49-F238E27FC236}">
                <a16:creationId xmlns:a16="http://schemas.microsoft.com/office/drawing/2014/main" id="{1572D88C-6742-1F3C-7B96-B9D99290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44" y="4908361"/>
            <a:ext cx="2520112" cy="141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oject Jupyter - Wikipedia">
            <a:extLst>
              <a:ext uri="{FF2B5EF4-FFF2-40B4-BE49-F238E27FC236}">
                <a16:creationId xmlns:a16="http://schemas.microsoft.com/office/drawing/2014/main" id="{986DA11B-FBA6-396C-40C3-FADBC23F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57" y="2885980"/>
            <a:ext cx="145288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 - pydata/xarray: N-D labeled arrays and datasets in Python">
            <a:extLst>
              <a:ext uri="{FF2B5EF4-FFF2-40B4-BE49-F238E27FC236}">
                <a16:creationId xmlns:a16="http://schemas.microsoft.com/office/drawing/2014/main" id="{C59932C5-8184-A94F-09B1-41F326C2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4" y="781787"/>
            <a:ext cx="3113829" cy="15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ustomising figures in Matplotlib">
            <a:extLst>
              <a:ext uri="{FF2B5EF4-FFF2-40B4-BE49-F238E27FC236}">
                <a16:creationId xmlns:a16="http://schemas.microsoft.com/office/drawing/2014/main" id="{6F0D490B-822B-9D14-5F1B-7AE266EF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83" y="2366328"/>
            <a:ext cx="3232150" cy="108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eaborn · PyPI">
            <a:extLst>
              <a:ext uri="{FF2B5EF4-FFF2-40B4-BE49-F238E27FC236}">
                <a16:creationId xmlns:a16="http://schemas.microsoft.com/office/drawing/2014/main" id="{B7228627-A997-562A-351A-85C8796B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33" y="3511874"/>
            <a:ext cx="3479800" cy="10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nstallation — Datashader v0.15.2">
            <a:extLst>
              <a:ext uri="{FF2B5EF4-FFF2-40B4-BE49-F238E27FC236}">
                <a16:creationId xmlns:a16="http://schemas.microsoft.com/office/drawing/2014/main" id="{B9BDC4EE-1161-351A-3971-2E6853DB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83" y="5008602"/>
            <a:ext cx="2990328" cy="5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72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Our work “routine”</a:t>
            </a:r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A0E5F4E-B648-9266-9F15-0FD90894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15" y="1466569"/>
            <a:ext cx="6415917" cy="4239963"/>
          </a:xfrm>
          <a:prstGeom prst="rect">
            <a:avLst/>
          </a:prstGeom>
        </p:spPr>
      </p:pic>
      <p:pic>
        <p:nvPicPr>
          <p:cNvPr id="5" name="Imagen 4" descr="Un grupo de personas con tablas de surf&#10;&#10;Descripción generada automáticamente">
            <a:extLst>
              <a:ext uri="{FF2B5EF4-FFF2-40B4-BE49-F238E27FC236}">
                <a16:creationId xmlns:a16="http://schemas.microsoft.com/office/drawing/2014/main" id="{8466289C-7B5C-117F-CFC3-6152F1EC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8" y="1030127"/>
            <a:ext cx="5271880" cy="5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(the prettiest graphs ;) )</a:t>
            </a:r>
          </a:p>
        </p:txBody>
      </p:sp>
      <p:pic>
        <p:nvPicPr>
          <p:cNvPr id="3" name="Picture 6" descr="A chart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DEB503EB-D7CC-F152-2413-6098BAC3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05" y="1286933"/>
            <a:ext cx="3249789" cy="557106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B69E6E8-9275-197E-9EE1-1E7D28545608}"/>
              </a:ext>
            </a:extLst>
          </p:cNvPr>
          <p:cNvSpPr txBox="1">
            <a:spLocks/>
          </p:cNvSpPr>
          <p:nvPr/>
        </p:nvSpPr>
        <p:spPr>
          <a:xfrm>
            <a:off x="7281333" y="2705642"/>
            <a:ext cx="4368801" cy="1730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Spike </a:t>
            </a:r>
            <a:r>
              <a:rPr lang="en-US" sz="3200" dirty="0" err="1"/>
              <a:t>rasterplot</a:t>
            </a:r>
            <a:endParaRPr lang="en-US" sz="3200" dirty="0"/>
          </a:p>
          <a:p>
            <a:pPr algn="ctr"/>
            <a:r>
              <a:rPr lang="en-US" sz="3200" dirty="0"/>
              <a:t>sorted by brain region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7CC321-70A0-CE4B-CB19-DFB7402716A6}"/>
              </a:ext>
            </a:extLst>
          </p:cNvPr>
          <p:cNvSpPr txBox="1"/>
          <p:nvPr/>
        </p:nvSpPr>
        <p:spPr>
          <a:xfrm>
            <a:off x="553003" y="1574211"/>
            <a:ext cx="3249789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all_colors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'ACA'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"red"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'CA3'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navy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'DG'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crimson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'LS'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darkorange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MOs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dodgerblue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'SUB'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gold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VISp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deeppink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".3"</a:t>
            </a:r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s-E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6FC8ED-452C-4D11-0F61-A6B35675255E}"/>
              </a:ext>
            </a:extLst>
          </p:cNvPr>
          <p:cNvSpPr txBox="1"/>
          <p:nvPr/>
        </p:nvSpPr>
        <p:spPr>
          <a:xfrm>
            <a:off x="347133" y="4223100"/>
            <a:ext cx="4029981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figsize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s-E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dpi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150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eventplot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spike_times_all_cells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linelengths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.8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colors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colors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s-ES" sz="1600" b="0" dirty="0">
                <a:solidFill>
                  <a:srgbClr val="F44747"/>
                </a:solidFill>
                <a:effectLst/>
                <a:latin typeface="Menlo" panose="020B0609030804020204" pitchFamily="49" charset="0"/>
              </a:rPr>
              <a:t>;</a:t>
            </a:r>
            <a:endParaRPr lang="es-ES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xlabel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"Time (s)"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ylabel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Neurons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sns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despine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trim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163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77F7-77A0-9690-13C2-201E6983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4" y="303949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(the prettiest graphs ;) 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B69E6E8-9275-197E-9EE1-1E7D28545608}"/>
              </a:ext>
            </a:extLst>
          </p:cNvPr>
          <p:cNvSpPr txBox="1">
            <a:spLocks/>
          </p:cNvSpPr>
          <p:nvPr/>
        </p:nvSpPr>
        <p:spPr>
          <a:xfrm>
            <a:off x="6688667" y="2925776"/>
            <a:ext cx="5181601" cy="1730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Spike count per brain region for each feedback type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5B41C1-928B-6356-1E4E-11A0EC18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1597935"/>
            <a:ext cx="6445250" cy="43865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F07C0E3-F56D-93FB-27BF-483154BDE671}"/>
              </a:ext>
            </a:extLst>
          </p:cNvPr>
          <p:cNvSpPr txBox="1"/>
          <p:nvPr/>
        </p:nvSpPr>
        <p:spPr>
          <a:xfrm>
            <a:off x="6940550" y="1240589"/>
            <a:ext cx="4677833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dpi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150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sns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violinplot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df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brain_area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spike_counts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hue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feedback_type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palette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".3"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crimson</a:t>
            </a:r>
            <a:r>
              <a:rPr lang="es-ES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s-ES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r>
              <a:rPr lang="es-ES" sz="16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S" sz="16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ylim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s-E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7403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461</Words>
  <Application>Microsoft Macintosh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Menlo</vt:lpstr>
      <vt:lpstr>Tema de Office</vt:lpstr>
      <vt:lpstr> Bootcamp  2023 Summary</vt:lpstr>
      <vt:lpstr>What did we do?</vt:lpstr>
      <vt:lpstr>A peek into our dataset:</vt:lpstr>
      <vt:lpstr>A peek into our dataset:</vt:lpstr>
      <vt:lpstr>How did we explore the data? </vt:lpstr>
      <vt:lpstr>How did we explore the data? </vt:lpstr>
      <vt:lpstr>Our work “routine”</vt:lpstr>
      <vt:lpstr>Outcome (the prettiest graphs ;) )</vt:lpstr>
      <vt:lpstr>Outcome (the prettiest graphs ;) )</vt:lpstr>
      <vt:lpstr>Outcome (the prettiest graphs ;) )</vt:lpstr>
      <vt:lpstr>Outcome (the prettiest graphs ;) )</vt:lpstr>
      <vt:lpstr>We had fun exploring the data!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Bootcamp  2023 Summary</dc:title>
  <dc:creator>Silvia Rodriguez Rozada</dc:creator>
  <cp:lastModifiedBy>Silvia Rodriguez Rozada</cp:lastModifiedBy>
  <cp:revision>3</cp:revision>
  <dcterms:created xsi:type="dcterms:W3CDTF">2023-10-25T08:24:27Z</dcterms:created>
  <dcterms:modified xsi:type="dcterms:W3CDTF">2023-10-25T09:15:12Z</dcterms:modified>
</cp:coreProperties>
</file>